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1" r:id="rId2"/>
    <p:sldId id="292" r:id="rId3"/>
    <p:sldId id="274" r:id="rId4"/>
    <p:sldId id="288" r:id="rId5"/>
    <p:sldId id="289" r:id="rId6"/>
    <p:sldId id="290" r:id="rId7"/>
    <p:sldId id="293" r:id="rId8"/>
    <p:sldId id="294" r:id="rId9"/>
    <p:sldId id="295" r:id="rId10"/>
    <p:sldId id="296" r:id="rId11"/>
    <p:sldId id="297" r:id="rId12"/>
    <p:sldId id="298" r:id="rId13"/>
    <p:sldId id="299" r:id="rId14"/>
    <p:sldId id="300" r:id="rId15"/>
  </p:sldIdLst>
  <p:sldSz cx="7315200" cy="9601200"/>
  <p:notesSz cx="6858000" cy="92964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6482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9/18/2019</a:t>
            </a:fld>
            <a:endParaRPr lang="en-US"/>
          </a:p>
        </p:txBody>
      </p:sp>
      <p:sp>
        <p:nvSpPr>
          <p:cNvPr id="4" name="Slide Image Placeholder 3"/>
          <p:cNvSpPr>
            <a:spLocks noGrp="1" noRot="1" noChangeAspect="1"/>
          </p:cNvSpPr>
          <p:nvPr>
            <p:ph type="sldImg" idx="2"/>
          </p:nvPr>
        </p:nvSpPr>
        <p:spPr>
          <a:xfrm>
            <a:off x="2101850" y="696913"/>
            <a:ext cx="2654300" cy="348615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967"/>
            <a:ext cx="2971800" cy="46482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Don’t Trip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muzzle pointed at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36CC73-988F-4565-BCBA-3E1CEFCC00BB}"/>
              </a:ext>
            </a:extLst>
          </p:cNvPr>
          <p:cNvPicPr>
            <a:picLocks noChangeAspect="1"/>
          </p:cNvPicPr>
          <p:nvPr/>
        </p:nvPicPr>
        <p:blipFill>
          <a:blip r:embed="rId5"/>
          <a:stretch>
            <a:fillRect/>
          </a:stretch>
        </p:blipFill>
        <p:spPr>
          <a:xfrm>
            <a:off x="1628139" y="3220245"/>
            <a:ext cx="4130445" cy="615724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Ruffle Shuffle</a:t>
            </a:r>
          </a:p>
          <a:p>
            <a:pPr algn="ctr"/>
            <a:r>
              <a:rPr lang="en-US" b="1" dirty="0"/>
              <a:t>Written Stage Briefing</a:t>
            </a:r>
          </a:p>
          <a:p>
            <a:r>
              <a:rPr lang="en-US" dirty="0"/>
              <a:t>Ruffle Shuffle is a 26 rounds, 130 point, Comstock Field Course. There are eleven USPSA targets and four mini poppers. The best two hits per target will score. Steel must fall to score. The start signal is audible.</a:t>
            </a:r>
          </a:p>
          <a:p>
            <a:endParaRPr lang="en-US" dirty="0"/>
          </a:p>
          <a:p>
            <a:r>
              <a:rPr lang="en-US" dirty="0"/>
              <a:t>The handgun start position is both feet on X’s, gun loaded and holstered, wrists below belt.</a:t>
            </a:r>
          </a:p>
          <a:p>
            <a:endParaRPr lang="en-US" dirty="0"/>
          </a:p>
          <a:p>
            <a:r>
              <a:rPr lang="en-US" dirty="0"/>
              <a:t>The PCC start position is both feet on X’s. Loaded carbine held with both hands, safety on, shouldered, muzzle pointed at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878394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2961196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Window to the Soul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completely outside the shooting area. Hands relaxed at sides.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buttstock on belt,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REMEMBER TO USE USPSA NOT IPSC TARGETS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0403AFF-FC7C-4CFE-A2F1-AE34F9F1D106}"/>
              </a:ext>
            </a:extLst>
          </p:cNvPr>
          <p:cNvPicPr>
            <a:picLocks noChangeAspect="1"/>
          </p:cNvPicPr>
          <p:nvPr/>
        </p:nvPicPr>
        <p:blipFill>
          <a:blip r:embed="rId5"/>
          <a:stretch>
            <a:fillRect/>
          </a:stretch>
        </p:blipFill>
        <p:spPr>
          <a:xfrm>
            <a:off x="180474" y="3471357"/>
            <a:ext cx="7025777" cy="407318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Window to the Soul</a:t>
            </a:r>
          </a:p>
          <a:p>
            <a:pPr algn="ctr"/>
            <a:r>
              <a:rPr lang="en-US" b="1" dirty="0"/>
              <a:t>Written Stage Briefing</a:t>
            </a:r>
          </a:p>
          <a:p>
            <a:r>
              <a:rPr lang="en-US" dirty="0"/>
              <a:t>Ruffle Shuffle is a 30 rounds, 150 point, Comstock Field Course. There are thirteen USPSA targets, one pepper popper, and three mini poppers. The best two hits per target will score. Steel must fall to score. The start signal is audible.</a:t>
            </a:r>
          </a:p>
          <a:p>
            <a:endParaRPr lang="en-US" dirty="0"/>
          </a:p>
          <a:p>
            <a:r>
              <a:rPr lang="en-US" dirty="0"/>
              <a:t>The handgun start position is standing completely outside the shooting area, gun loaded and holstered, wrists below belt.</a:t>
            </a:r>
          </a:p>
          <a:p>
            <a:endParaRPr lang="en-US" dirty="0"/>
          </a:p>
          <a:p>
            <a:r>
              <a:rPr lang="en-US" dirty="0"/>
              <a:t>The PCC start position is standing completely outside the shooting area. Loaded carbine held with both hands, safety on, buttstock on belt, pointed in a safe direction.</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3522720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T-Route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Patrick Free</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hammer down. PCC unloaded, shouldered, hammer down,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101AD78F-45D0-4037-96D0-5F250E4FA244}"/>
              </a:ext>
            </a:extLst>
          </p:cNvPr>
          <p:cNvPicPr>
            <a:picLocks noChangeAspect="1"/>
          </p:cNvPicPr>
          <p:nvPr/>
        </p:nvPicPr>
        <p:blipFill>
          <a:blip r:embed="rId5"/>
          <a:stretch>
            <a:fillRect/>
          </a:stretch>
        </p:blipFill>
        <p:spPr>
          <a:xfrm>
            <a:off x="180474" y="3426042"/>
            <a:ext cx="7025777" cy="310276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T-Route</a:t>
            </a:r>
          </a:p>
          <a:p>
            <a:pPr algn="ctr"/>
            <a:r>
              <a:rPr lang="en-US" b="1" dirty="0"/>
              <a:t>Written Stage Briefing</a:t>
            </a:r>
          </a:p>
          <a:p>
            <a:r>
              <a:rPr lang="en-US" dirty="0"/>
              <a:t>T-Route is a 30 round, 150 point, Comstock Field Course. There are twelve USPSA targets, two Colt Poppers, and two mini poppers. The best two hits on paper will score and steel must fall to score. The start signal is audible.</a:t>
            </a:r>
          </a:p>
          <a:p>
            <a:endParaRPr lang="en-US" dirty="0"/>
          </a:p>
          <a:p>
            <a:r>
              <a:rPr lang="en-US" dirty="0"/>
              <a:t>Handgun start position is both feet on X’s, wrists below belt. Handgun is unloaded, hammer down, and holstered.</a:t>
            </a:r>
          </a:p>
          <a:p>
            <a:endParaRPr lang="en-US" dirty="0"/>
          </a:p>
          <a:p>
            <a:r>
              <a:rPr lang="en-US" dirty="0"/>
              <a:t>PCC start position is both on X’s. Unloaded carbine held with both hands, hammer down, shouldered, pointed at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10043631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Don’t Trip</a:t>
            </a:r>
          </a:p>
          <a:p>
            <a:pPr algn="ctr"/>
            <a:r>
              <a:rPr lang="en-US" b="1" dirty="0"/>
              <a:t>Written Stage Briefing</a:t>
            </a:r>
          </a:p>
          <a:p>
            <a:r>
              <a:rPr lang="en-US" dirty="0"/>
              <a:t>Don’t Trip is a 12 round, 60 point, Comstock Short Course. There are four USPSA targets, two Colt Speed Steel poppers, and two mini poppers. The best two hits per target will score. Steel must fall to score. The start signal is audible.</a:t>
            </a:r>
          </a:p>
          <a:p>
            <a:endParaRPr lang="en-US" dirty="0"/>
          </a:p>
          <a:p>
            <a:r>
              <a:rPr lang="en-US" dirty="0"/>
              <a:t>Handgun start position is feet on X’s, wrists below belt. Handgun is loaded and holstered</a:t>
            </a:r>
          </a:p>
          <a:p>
            <a:endParaRPr lang="en-US" dirty="0"/>
          </a:p>
          <a:p>
            <a:r>
              <a:rPr lang="en-US" dirty="0"/>
              <a:t>PCC start position is feet on X’s, loaded carbine held in both hands, safety on, shouldered, muzzle pointed at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3103959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40668862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Conga Line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E0F67A8-037B-4EB2-9FB9-9A521237C60E}"/>
              </a:ext>
            </a:extLst>
          </p:cNvPr>
          <p:cNvPicPr>
            <a:picLocks noChangeAspect="1"/>
          </p:cNvPicPr>
          <p:nvPr/>
        </p:nvPicPr>
        <p:blipFill>
          <a:blip r:embed="rId5"/>
          <a:stretch>
            <a:fillRect/>
          </a:stretch>
        </p:blipFill>
        <p:spPr>
          <a:xfrm>
            <a:off x="180474" y="3448137"/>
            <a:ext cx="7025777" cy="348609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Stage Name</a:t>
            </a:r>
          </a:p>
          <a:p>
            <a:pPr algn="ctr"/>
            <a:r>
              <a:rPr lang="en-US" b="1" dirty="0"/>
              <a:t>Written Stage Briefing</a:t>
            </a:r>
          </a:p>
          <a:p>
            <a:r>
              <a:rPr lang="en-US" dirty="0"/>
              <a:t>Conga Line is a 20 round, 100 point, Comstock Medium Course. There are eight USPSA targets, three Colt Poppers, and one mini popper. The best two hits on paper will score, and steel must fall to score. The start signal is audible.</a:t>
            </a:r>
          </a:p>
          <a:p>
            <a:endParaRPr lang="en-US" dirty="0"/>
          </a:p>
          <a:p>
            <a:r>
              <a:rPr lang="en-US" dirty="0"/>
              <a:t>Handgun start position is standing with both feet touching X’s outside the shooting area, wrists below belt. Handgun is loaded and holstered.</a:t>
            </a:r>
          </a:p>
          <a:p>
            <a:endParaRPr lang="en-US" dirty="0"/>
          </a:p>
          <a:p>
            <a:r>
              <a:rPr lang="en-US" dirty="0"/>
              <a:t>PCC start position is standing with both feet touching X’s outside the shooting area. Carbine is loaded, held with both hands, safety on, shouldered, pointed at orange cone.</a:t>
            </a:r>
          </a:p>
          <a:p>
            <a:endParaRPr lang="en-US" dirty="0"/>
          </a:p>
          <a:p>
            <a:r>
              <a:rPr lang="en-US" dirty="0"/>
              <a:t>Upon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Run Away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muzzle pointed at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80398A1A-0E05-4A68-8CC4-563F70F9D1D1}"/>
              </a:ext>
            </a:extLst>
          </p:cNvPr>
          <p:cNvPicPr>
            <a:picLocks noChangeAspect="1"/>
          </p:cNvPicPr>
          <p:nvPr/>
        </p:nvPicPr>
        <p:blipFill>
          <a:blip r:embed="rId5"/>
          <a:stretch>
            <a:fillRect/>
          </a:stretch>
        </p:blipFill>
        <p:spPr>
          <a:xfrm>
            <a:off x="328273" y="3282603"/>
            <a:ext cx="6658653" cy="600529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Run Away</a:t>
            </a:r>
          </a:p>
          <a:p>
            <a:pPr algn="ctr"/>
            <a:r>
              <a:rPr lang="en-US" b="1" dirty="0"/>
              <a:t>Written Stage Briefing</a:t>
            </a:r>
          </a:p>
          <a:p>
            <a:r>
              <a:rPr lang="en-US" dirty="0"/>
              <a:t>Run Away is a 20 round, 100 point, </a:t>
            </a:r>
            <a:r>
              <a:rPr lang="en-US"/>
              <a:t>Comstock Medium </a:t>
            </a:r>
            <a:r>
              <a:rPr lang="en-US" dirty="0"/>
              <a:t>Course. There are eight USPSA targets, two Colt Speed Steel poppers, and two mini poppers. The best two hits per target will score. Steel must fall to score. The start signal is audible.</a:t>
            </a:r>
          </a:p>
          <a:p>
            <a:endParaRPr lang="en-US" dirty="0"/>
          </a:p>
          <a:p>
            <a:r>
              <a:rPr lang="en-US" dirty="0"/>
              <a:t>Handgun start position is feet on X’s, wrists below belt. Handgun is loaded and holstered</a:t>
            </a:r>
          </a:p>
          <a:p>
            <a:endParaRPr lang="en-US" dirty="0"/>
          </a:p>
          <a:p>
            <a:r>
              <a:rPr lang="en-US" dirty="0"/>
              <a:t>PCC start position is feet on X’s, loaded carbine held in both hands, safety on, shouldered, muzzle pointed at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2780122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Fire Hose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covering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8086125C-418A-4DA4-A3C8-65152166265B}"/>
              </a:ext>
            </a:extLst>
          </p:cNvPr>
          <p:cNvPicPr>
            <a:picLocks noChangeAspect="1"/>
          </p:cNvPicPr>
          <p:nvPr/>
        </p:nvPicPr>
        <p:blipFill>
          <a:blip r:embed="rId5"/>
          <a:stretch>
            <a:fillRect/>
          </a:stretch>
        </p:blipFill>
        <p:spPr>
          <a:xfrm>
            <a:off x="180474" y="3531724"/>
            <a:ext cx="7025777" cy="31717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Fire Hose</a:t>
            </a:r>
          </a:p>
          <a:p>
            <a:pPr algn="ctr"/>
            <a:r>
              <a:rPr lang="en-US" b="1" dirty="0"/>
              <a:t>Written Stage Briefing</a:t>
            </a:r>
          </a:p>
          <a:p>
            <a:r>
              <a:rPr lang="en-US" dirty="0"/>
              <a:t>Fire Hose is a 26 round, 130 point, Comstock Field Course. There are thirteen USPSA targets. The best two hits per target will score. The start signal is audible.</a:t>
            </a:r>
          </a:p>
          <a:p>
            <a:endParaRPr lang="en-US" dirty="0"/>
          </a:p>
          <a:p>
            <a:r>
              <a:rPr lang="en-US" dirty="0"/>
              <a:t>Handgun start position is feet covering X’s, wrists below belt. Handgun is loaded and holstered</a:t>
            </a:r>
          </a:p>
          <a:p>
            <a:endParaRPr lang="en-US" dirty="0"/>
          </a:p>
          <a:p>
            <a:r>
              <a:rPr lang="en-US" dirty="0"/>
              <a:t>PCC start position is feet covering X’s, loaded carbine held in both hands, safety on, shouldered, muzzle pointing at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2697412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Ruffle Shuffle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11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48F5D6AA-41AD-4744-8F74-2EBC0F735318}"/>
              </a:ext>
            </a:extLst>
          </p:cNvPr>
          <p:cNvPicPr>
            <a:picLocks noChangeAspect="1"/>
          </p:cNvPicPr>
          <p:nvPr/>
        </p:nvPicPr>
        <p:blipFill>
          <a:blip r:embed="rId5"/>
          <a:stretch>
            <a:fillRect/>
          </a:stretch>
        </p:blipFill>
        <p:spPr>
          <a:xfrm>
            <a:off x="180474" y="3449390"/>
            <a:ext cx="7025777" cy="3448486"/>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2751</TotalTime>
  <Words>1316</Words>
  <Application>Microsoft Office PowerPoint</Application>
  <PresentationFormat>Custom</PresentationFormat>
  <Paragraphs>147</Paragraphs>
  <Slides>14</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2019-09-18T20:40:23Z</cp:lastPrinted>
  <dcterms:created xsi:type="dcterms:W3CDTF">2002-08-21T12:11:08Z</dcterms:created>
  <dcterms:modified xsi:type="dcterms:W3CDTF">2019-09-19T17:53:24Z</dcterms:modified>
  <cp:category>Shooting</cp:category>
</cp:coreProperties>
</file>

<file path=docProps/thumbnail.jpeg>
</file>